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9"/>
  </p:notesMasterIdLst>
  <p:sldIdLst>
    <p:sldId id="305" r:id="rId2"/>
    <p:sldId id="306" r:id="rId3"/>
    <p:sldId id="256" r:id="rId4"/>
    <p:sldId id="291" r:id="rId5"/>
    <p:sldId id="298" r:id="rId6"/>
    <p:sldId id="299" r:id="rId7"/>
    <p:sldId id="300" r:id="rId8"/>
    <p:sldId id="287" r:id="rId9"/>
    <p:sldId id="292" r:id="rId10"/>
    <p:sldId id="284" r:id="rId11"/>
    <p:sldId id="309" r:id="rId12"/>
    <p:sldId id="308" r:id="rId13"/>
    <p:sldId id="263" r:id="rId14"/>
    <p:sldId id="294" r:id="rId15"/>
    <p:sldId id="310" r:id="rId16"/>
    <p:sldId id="302" r:id="rId17"/>
    <p:sldId id="307" r:id="rId18"/>
    <p:sldId id="273" r:id="rId19"/>
    <p:sldId id="301" r:id="rId20"/>
    <p:sldId id="288" r:id="rId21"/>
    <p:sldId id="289" r:id="rId22"/>
    <p:sldId id="303" r:id="rId23"/>
    <p:sldId id="274" r:id="rId24"/>
    <p:sldId id="275" r:id="rId25"/>
    <p:sldId id="276" r:id="rId26"/>
    <p:sldId id="277" r:id="rId27"/>
    <p:sldId id="282" r:id="rId2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85650"/>
  </p:normalViewPr>
  <p:slideViewPr>
    <p:cSldViewPr snapToGrid="0" snapToObjects="1">
      <p:cViewPr varScale="1">
        <p:scale>
          <a:sx n="56" d="100"/>
          <a:sy n="56" d="100"/>
        </p:scale>
        <p:origin x="1464" y="192"/>
      </p:cViewPr>
      <p:guideLst/>
    </p:cSldViewPr>
  </p:slideViewPr>
  <p:notesTextViewPr>
    <p:cViewPr>
      <p:scale>
        <a:sx n="1" d="1"/>
        <a:sy n="1" d="1"/>
      </p:scale>
      <p:origin x="0" y="-84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>
                <a:solidFill>
                  <a:srgbClr val="FFFF00"/>
                </a:solidFill>
              </a:rPr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 dirty="0">
                <a:sym typeface="Wingdings"/>
              </a:rPr>
              <a:t>(x</a:t>
            </a:r>
            <a:r>
              <a:rPr lang="nl-NL" sz="4000" dirty="0" smtClean="0">
                <a:sym typeface="Wingdings"/>
              </a:rPr>
              <a:t>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("http://localhost:5000/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 smtClean="0">
                <a:solidFill>
                  <a:schemeClr val="bg1"/>
                </a:solidFill>
              </a:rPr>
              <a:t>")</a:t>
            </a: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    </a:t>
            </a:r>
            <a:r>
              <a:rPr lang="de-DE" sz="1800" dirty="0" smtClean="0">
                <a:solidFill>
                  <a:schemeClr val="bg1"/>
                </a:solidFill>
              </a:rPr>
              <a:t>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2000" b="1" dirty="0" smtClean="0">
                <a:solidFill>
                  <a:srgbClr val="FF0000"/>
                </a:solidFill>
              </a:rPr>
              <a:t>({</a:t>
            </a:r>
          </a:p>
          <a:p>
            <a:pPr lvl="2"/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  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</a:t>
            </a:r>
            <a:r>
              <a:rPr lang="de-DE" sz="1800" dirty="0">
                <a:solidFill>
                  <a:srgbClr val="FFC000"/>
                </a:solidFill>
              </a:rPr>
              <a:t>  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rgbClr val="FFC000"/>
                </a:solidFill>
              </a:rPr>
              <a:t>          </a:t>
            </a:r>
            <a:r>
              <a:rPr lang="de-DE" sz="1800" dirty="0">
                <a:solidFill>
                  <a:srgbClr val="FFFF00"/>
                </a:solidFill>
              </a:rPr>
              <a:t>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rgbClr val="FFFF00"/>
                </a:solidFill>
              </a:rPr>
              <a:t>book.title</a:t>
            </a:r>
            <a:r>
              <a:rPr lang="de-DE" sz="1800" dirty="0" smtClean="0">
                <a:solidFill>
                  <a:srgbClr val="FFFF00"/>
                </a:solidFill>
              </a:rPr>
              <a:t>}&lt;/</a:t>
            </a:r>
            <a:r>
              <a:rPr lang="de-DE" sz="1800" dirty="0">
                <a:solidFill>
                  <a:srgbClr val="FFFF00"/>
                </a:solidFill>
              </a:rPr>
              <a:t>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</a:t>
            </a:r>
            <a:r>
              <a:rPr lang="en-US" sz="3200" dirty="0" smtClean="0"/>
              <a:t>localhost:5000/books)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4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("http://localhost:5000/books/?q=" + </a:t>
            </a:r>
            <a:r>
              <a:rPr lang="en-US" sz="32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</a:t>
            </a:r>
            <a:r>
              <a:rPr lang="en-US" sz="4400" b="1" i="1" dirty="0" smtClean="0">
                <a:solidFill>
                  <a:srgbClr val="FFC000"/>
                </a:solidFill>
              </a:rPr>
              <a:t>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</a:t>
            </a:r>
            <a:r>
              <a:rPr lang="en-US" dirty="0" smtClean="0"/>
              <a:t>will not </a:t>
            </a:r>
            <a:r>
              <a:rPr lang="en-US" dirty="0" smtClean="0"/>
              <a:t>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</a:t>
            </a:r>
            <a:r>
              <a:rPr lang="en-US" dirty="0">
                <a:solidFill>
                  <a:srgbClr val="FFFF00"/>
                </a:solidFill>
              </a:rPr>
              <a:t>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>
                <a:solidFill>
                  <a:srgbClr val="FFFF00"/>
                </a:solidFill>
              </a:rPr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/>
              <a:t>BookDetail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  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component={</a:t>
            </a:r>
            <a:r>
              <a:rPr lang="en-US" sz="2000" dirty="0" err="1">
                <a:solidFill>
                  <a:srgbClr val="FFC000"/>
                </a:solidFill>
              </a:rPr>
              <a:t>BookDetail</a:t>
            </a:r>
            <a:r>
              <a:rPr lang="en-US" sz="20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&lt;Welcome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00B050"/>
                </a:solidFill>
              </a:rPr>
              <a:t>Hello Sara</a:t>
            </a:r>
            <a:endParaRPr lang="en-US" sz="28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3708</TotalTime>
  <Words>376</Words>
  <Application>Microsoft Macintosh PowerPoint</Application>
  <PresentationFormat>Custom</PresentationFormat>
  <Paragraphs>261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108</cp:revision>
  <dcterms:modified xsi:type="dcterms:W3CDTF">2018-05-03T05:40:30Z</dcterms:modified>
</cp:coreProperties>
</file>